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F784-CA43-4959-A2E5-AA8E1B564073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C732-544A-4273-8FF7-076AFD81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68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200"/>
              <a:t>Hand-out bij de 'Presentatie WinToets 4.0' - lange versie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F5D65D-38EE-421E-BFDD-317EC38EFD05}" type="slidenum">
              <a:rPr lang="nl-NL" sz="1200"/>
              <a:pPr/>
              <a:t>2</a:t>
            </a:fld>
            <a:endParaRPr lang="nl-NL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4460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200"/>
              <a:t>Hand-out bij de 'Presentatie WinToets 4.0' - lange versie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BD58BF-7021-4D62-8B14-9827ABD9951B}" type="slidenum">
              <a:rPr lang="nl-NL" sz="1200"/>
              <a:pPr/>
              <a:t>3</a:t>
            </a:fld>
            <a:endParaRPr lang="nl-NL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1387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200"/>
              <a:t>Hand-out bij de 'Presentatie WinToets 4.0' - lange versie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603B86-106E-44F8-AE22-B48FB2CDA382}" type="slidenum">
              <a:rPr lang="nl-NL" sz="1200"/>
              <a:pPr/>
              <a:t>4</a:t>
            </a:fld>
            <a:endParaRPr lang="nl-NL" sz="12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1352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200"/>
              <a:t>Hand-out bij de 'Presentatie WinToets 4.0' - lange versie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A3BD9E-7AC6-4241-B4CC-3F65465AA223}" type="slidenum">
              <a:rPr lang="nl-NL" sz="1200"/>
              <a:pPr/>
              <a:t>5</a:t>
            </a:fld>
            <a:endParaRPr lang="nl-NL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8832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200"/>
              <a:t>Hand-out bij de 'Presentatie WinToets 4.0' - lange versie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4FCF1-8AAC-4D7D-9D5F-878B8421535D}" type="slidenum">
              <a:rPr lang="nl-NL" sz="1200"/>
              <a:pPr/>
              <a:t>6</a:t>
            </a:fld>
            <a:endParaRPr lang="nl-NL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0485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200"/>
              <a:t>Hand-out bij de 'Presentatie WinToets 4.0' - lange versie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02B9EF-AE82-4F46-9492-676057520834}" type="slidenum">
              <a:rPr lang="nl-NL" sz="1200"/>
              <a:pPr/>
              <a:t>7</a:t>
            </a:fld>
            <a:endParaRPr lang="nl-NL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1876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200"/>
              <a:t>Hand-out bij de 'Presentatie WinToets 4.0' - lange versie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F7038-6E25-48BE-851F-63493972D6F1}" type="slidenum">
              <a:rPr lang="nl-NL" sz="1200"/>
              <a:pPr/>
              <a:t>8</a:t>
            </a:fld>
            <a:endParaRPr lang="nl-NL" sz="12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7632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46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1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50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00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75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04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05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04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70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6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7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D080-5CA8-41A2-A590-3B75638BEA1E}" type="datetimeFigureOut">
              <a:rPr lang="nl-NL" smtClean="0"/>
              <a:t>22-5-2013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FD14-5E4F-4E36-B2AE-A4119A894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9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Wintoets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r>
              <a:rPr lang="nl-NL" dirty="0" smtClean="0"/>
              <a:t>-5-2013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0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7772400" cy="1143000"/>
          </a:xfrm>
        </p:spPr>
        <p:txBody>
          <a:bodyPr/>
          <a:lstStyle/>
          <a:p>
            <a:pPr eaLnBrk="1" hangingPunct="1"/>
            <a:r>
              <a:rPr lang="nl-NL" sz="3600"/>
              <a:t>Onderdelen WinToets 4.0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524000" y="651510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b="1" i="1">
                <a:latin typeface="Arial" panose="020B0604020202020204" pitchFamily="34" charset="0"/>
              </a:rPr>
              <a:t>WinToets &amp; didactiek</a:t>
            </a:r>
            <a:endParaRPr lang="nl-NL" sz="1600" b="1" i="1">
              <a:latin typeface="Arial" panose="020B0604020202020204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9144000" y="65151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i="1">
                <a:latin typeface="Arial" panose="020B0604020202020204" pitchFamily="34" charset="0"/>
              </a:rPr>
              <a:t>(c) drp, 2011</a:t>
            </a:r>
            <a:endParaRPr lang="nl-NL" sz="1600" i="1">
              <a:latin typeface="Arial" panose="020B0604020202020204" pitchFamily="34" charset="0"/>
            </a:endParaRPr>
          </a:p>
        </p:txBody>
      </p:sp>
      <p:sp>
        <p:nvSpPr>
          <p:cNvPr id="71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32176" y="2133600"/>
            <a:ext cx="7007225" cy="424973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400" b="1"/>
              <a:t>	</a:t>
            </a:r>
            <a:r>
              <a:rPr lang="nl-NL" b="1" smtClean="0"/>
              <a:t>HOOFDONDERDELEN:</a:t>
            </a:r>
          </a:p>
          <a:p>
            <a:pPr eaLnBrk="1" hangingPunct="1">
              <a:buFontTx/>
              <a:buNone/>
            </a:pPr>
            <a:endParaRPr lang="nl-NL" sz="3600"/>
          </a:p>
          <a:p>
            <a:pPr eaLnBrk="1" hangingPunct="1">
              <a:buFontTx/>
              <a:buChar char="-"/>
            </a:pPr>
            <a:r>
              <a:rPr lang="nl-NL" sz="3600"/>
              <a:t>WT</a:t>
            </a:r>
            <a:r>
              <a:rPr lang="pt-BR" sz="3600"/>
              <a:t>M</a:t>
            </a:r>
            <a:r>
              <a:rPr lang="nl-NL" sz="3600"/>
              <a:t>aak: beheer van projecten</a:t>
            </a:r>
          </a:p>
          <a:p>
            <a:pPr eaLnBrk="1" hangingPunct="1">
              <a:buFontTx/>
              <a:buChar char="-"/>
            </a:pPr>
            <a:r>
              <a:rPr lang="nl-NL" sz="3600"/>
              <a:t>WT</a:t>
            </a:r>
            <a:r>
              <a:rPr lang="pt-BR" sz="3600"/>
              <a:t>Afname</a:t>
            </a:r>
            <a:r>
              <a:rPr lang="nl-NL" sz="3600"/>
              <a:t>: afnemen van projecten</a:t>
            </a:r>
          </a:p>
          <a:p>
            <a:pPr eaLnBrk="1" hangingPunct="1">
              <a:buFontTx/>
              <a:buChar char="-"/>
            </a:pPr>
            <a:r>
              <a:rPr lang="nl-NL" sz="3600"/>
              <a:t>WTAnalyse: resultaten bekijken</a:t>
            </a:r>
          </a:p>
        </p:txBody>
      </p:sp>
      <p:sp>
        <p:nvSpPr>
          <p:cNvPr id="7174" name="AutoShape 12"/>
          <p:cNvSpPr>
            <a:spLocks noChangeArrowheads="1"/>
          </p:cNvSpPr>
          <p:nvPr/>
        </p:nvSpPr>
        <p:spPr bwMode="auto">
          <a:xfrm>
            <a:off x="6629400" y="1371600"/>
            <a:ext cx="38100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sz="1800">
                <a:latin typeface="Tahoma" panose="020B0604030504040204" pitchFamily="34" charset="0"/>
              </a:rPr>
              <a:t>Digitale beheeroplossing: WinToets</a:t>
            </a:r>
          </a:p>
        </p:txBody>
      </p:sp>
    </p:spTree>
    <p:extLst>
      <p:ext uri="{BB962C8B-B14F-4D97-AF65-F5344CB8AC3E}">
        <p14:creationId xmlns:p14="http://schemas.microsoft.com/office/powerpoint/2010/main" val="25972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811338"/>
            <a:ext cx="552767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800"/>
              <a:t>Schilprogramma voor opstarten van onderdelem</a:t>
            </a:r>
          </a:p>
        </p:txBody>
      </p:sp>
      <p:sp>
        <p:nvSpPr>
          <p:cNvPr id="8196" name="Oval 8"/>
          <p:cNvSpPr>
            <a:spLocks noChangeArrowheads="1"/>
          </p:cNvSpPr>
          <p:nvPr/>
        </p:nvSpPr>
        <p:spPr bwMode="auto">
          <a:xfrm>
            <a:off x="7608888" y="5805488"/>
            <a:ext cx="2895600" cy="71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400">
                <a:latin typeface="Arial" panose="020B0604020202020204" pitchFamily="34" charset="0"/>
              </a:rPr>
              <a:t>Ook alle help is hier</a:t>
            </a:r>
          </a:p>
          <a:p>
            <a:r>
              <a:rPr lang="nl-NL" sz="1400">
                <a:latin typeface="Arial" panose="020B0604020202020204" pitchFamily="34" charset="0"/>
              </a:rPr>
              <a:t>te ontsluiten</a:t>
            </a:r>
            <a:endParaRPr lang="nl-NL" sz="1000">
              <a:latin typeface="Arial" panose="020B0604020202020204" pitchFamily="34" charset="0"/>
            </a:endParaRP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1524000" y="65151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b="1" i="1">
                <a:latin typeface="Arial" panose="020B0604020202020204" pitchFamily="34" charset="0"/>
              </a:rPr>
              <a:t>WinToets &amp; didactiek</a:t>
            </a:r>
            <a:endParaRPr lang="nl-NL" sz="1600" b="1" i="1">
              <a:latin typeface="Arial" panose="020B0604020202020204" pitchFamily="34" charset="0"/>
            </a:endParaRPr>
          </a:p>
        </p:txBody>
      </p:sp>
      <p:sp>
        <p:nvSpPr>
          <p:cNvPr id="8198" name="AutoShape 19"/>
          <p:cNvSpPr>
            <a:spLocks noChangeArrowheads="1"/>
          </p:cNvSpPr>
          <p:nvPr/>
        </p:nvSpPr>
        <p:spPr bwMode="auto">
          <a:xfrm>
            <a:off x="5486400" y="1295400"/>
            <a:ext cx="487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sz="1800">
                <a:latin typeface="Tahoma" panose="020B0604030504040204" pitchFamily="34" charset="0"/>
              </a:rPr>
              <a:t>Alle onderdelen op een rij ….</a:t>
            </a:r>
          </a:p>
        </p:txBody>
      </p:sp>
      <p:sp>
        <p:nvSpPr>
          <p:cNvPr id="7" name="Rechthoek 6"/>
          <p:cNvSpPr/>
          <p:nvPr/>
        </p:nvSpPr>
        <p:spPr bwMode="auto">
          <a:xfrm>
            <a:off x="4224338" y="2852739"/>
            <a:ext cx="2087562" cy="18002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nl-NL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562600" y="838200"/>
            <a:ext cx="4419600" cy="5143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sz="1800">
                <a:latin typeface="Tahoma" panose="020B0604030504040204" pitchFamily="34" charset="0"/>
              </a:rPr>
              <a:t>WTMaak 4.0: Beheeronderdeel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03838" y="4295775"/>
            <a:ext cx="53641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7200">
                <a:latin typeface="Tahoma" panose="020B0604030504040204" pitchFamily="34" charset="0"/>
              </a:rPr>
              <a:t>WTMaak</a:t>
            </a:r>
          </a:p>
          <a:p>
            <a:pPr algn="l" eaLnBrk="1" hangingPunct="1">
              <a:spcBef>
                <a:spcPct val="50000"/>
              </a:spcBef>
            </a:pPr>
            <a:r>
              <a:rPr lang="nl-NL" sz="2800">
                <a:latin typeface="Tahoma" panose="020B0604030504040204" pitchFamily="34" charset="0"/>
              </a:rPr>
              <a:t>[items maken en aanpassen]</a:t>
            </a:r>
          </a:p>
        </p:txBody>
      </p:sp>
    </p:spTree>
    <p:extLst>
      <p:ext uri="{BB962C8B-B14F-4D97-AF65-F5344CB8AC3E}">
        <p14:creationId xmlns:p14="http://schemas.microsoft.com/office/powerpoint/2010/main" val="6653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1916114"/>
            <a:ext cx="583406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800"/>
              <a:t>WTMaak 4.0</a:t>
            </a:r>
            <a:r>
              <a:rPr lang="pt-BR" sz="2800"/>
              <a:t>: meerkeuze-item maken</a:t>
            </a:r>
            <a:endParaRPr lang="nl-NL" sz="28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608888" y="5013325"/>
            <a:ext cx="2895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sz="1400">
                <a:latin typeface="Arial" panose="020B0604020202020204" pitchFamily="34" charset="0"/>
              </a:rPr>
              <a:t>Een meerkeuzevraag, </a:t>
            </a:r>
          </a:p>
          <a:p>
            <a:r>
              <a:rPr lang="nl-NL" sz="1400">
                <a:latin typeface="Arial" panose="020B0604020202020204" pitchFamily="34" charset="0"/>
              </a:rPr>
              <a:t>met één antwoord goed</a:t>
            </a:r>
          </a:p>
          <a:p>
            <a:r>
              <a:rPr lang="nl-NL" sz="1000">
                <a:latin typeface="Arial" panose="020B0604020202020204" pitchFamily="34" charset="0"/>
              </a:rPr>
              <a:t>[eenvoudig]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65151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b="1" i="1">
                <a:latin typeface="Arial" panose="020B0604020202020204" pitchFamily="34" charset="0"/>
              </a:rPr>
              <a:t>WinToets &amp; didactiek</a:t>
            </a:r>
            <a:endParaRPr lang="nl-NL" sz="1600" b="1" i="1">
              <a:latin typeface="Arial" panose="020B0604020202020204" pitchFamily="34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486400" y="1295400"/>
            <a:ext cx="487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sz="1800">
                <a:latin typeface="Tahoma" panose="020B0604030504040204" pitchFamily="34" charset="0"/>
              </a:rPr>
              <a:t>Van eenvoudige itemtypen ….</a:t>
            </a:r>
          </a:p>
        </p:txBody>
      </p:sp>
    </p:spTree>
    <p:extLst>
      <p:ext uri="{BB962C8B-B14F-4D97-AF65-F5344CB8AC3E}">
        <p14:creationId xmlns:p14="http://schemas.microsoft.com/office/powerpoint/2010/main" val="1343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500439"/>
            <a:ext cx="4033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82563"/>
            <a:ext cx="40338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429001"/>
            <a:ext cx="410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92088"/>
            <a:ext cx="41052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133600" y="24384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Woord-op-beeld</a:t>
            </a:r>
            <a:endParaRPr lang="nl-NL" sz="1400">
              <a:latin typeface="Arial" panose="020B0604020202020204" pitchFamily="34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209800" y="59436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Open vraag</a:t>
            </a:r>
          </a:p>
          <a:p>
            <a:r>
              <a:rPr lang="pt-BR" sz="1200">
                <a:latin typeface="Arial" panose="020B0604020202020204" pitchFamily="34" charset="0"/>
              </a:rPr>
              <a:t>met formule-editor</a:t>
            </a:r>
            <a:endParaRPr lang="nl-NL" sz="1200">
              <a:latin typeface="Arial" panose="020B0604020202020204" pitchFamily="34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8904288" y="47625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Tekenopdracht</a:t>
            </a:r>
            <a:br>
              <a:rPr lang="pt-BR" sz="1400">
                <a:latin typeface="Arial" panose="020B0604020202020204" pitchFamily="34" charset="0"/>
              </a:rPr>
            </a:br>
            <a:r>
              <a:rPr lang="pt-BR" sz="1400">
                <a:latin typeface="Arial" panose="020B0604020202020204" pitchFamily="34" charset="0"/>
              </a:rPr>
              <a:t>[EXP]</a:t>
            </a:r>
            <a:endParaRPr lang="nl-NL" sz="1400">
              <a:latin typeface="Arial" panose="020B0604020202020204" pitchFamily="34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8001000" y="60198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Gamevraag</a:t>
            </a:r>
            <a:br>
              <a:rPr lang="pt-BR" sz="1400">
                <a:latin typeface="Arial" panose="020B0604020202020204" pitchFamily="34" charset="0"/>
              </a:rPr>
            </a:br>
            <a:r>
              <a:rPr lang="pt-BR" sz="1400">
                <a:latin typeface="Arial" panose="020B0604020202020204" pitchFamily="34" charset="0"/>
              </a:rPr>
              <a:t>[EXP]</a:t>
            </a:r>
            <a:endParaRPr lang="nl-NL" sz="1400">
              <a:latin typeface="Arial" panose="020B060402020202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24000" y="65151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b="1" i="1">
                <a:latin typeface="Arial" panose="020B0604020202020204" pitchFamily="34" charset="0"/>
              </a:rPr>
              <a:t>WinToets &amp; didactiek</a:t>
            </a:r>
            <a:endParaRPr lang="nl-NL" sz="1600" b="1" i="1">
              <a:latin typeface="Arial" panose="020B060402020202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144000" y="65151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i="1">
                <a:latin typeface="Arial" panose="020B0604020202020204" pitchFamily="34" charset="0"/>
              </a:rPr>
              <a:t>(c) drp, 2011</a:t>
            </a:r>
            <a:endParaRPr lang="nl-NL" sz="1600" i="1">
              <a:latin typeface="Arial" panose="020B0604020202020204" pitchFamily="34" charset="0"/>
            </a:endParaRPr>
          </a:p>
        </p:txBody>
      </p:sp>
      <p:sp>
        <p:nvSpPr>
          <p:cNvPr id="11276" name="AutoShape 22"/>
          <p:cNvSpPr>
            <a:spLocks noChangeArrowheads="1"/>
          </p:cNvSpPr>
          <p:nvPr/>
        </p:nvSpPr>
        <p:spPr bwMode="auto">
          <a:xfrm>
            <a:off x="4114800" y="3124200"/>
            <a:ext cx="487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sz="1800">
                <a:latin typeface="Tahoma" panose="020B0604030504040204" pitchFamily="34" charset="0"/>
              </a:rPr>
              <a:t>Er zijn veel itemtypen mogelijk ...</a:t>
            </a:r>
          </a:p>
        </p:txBody>
      </p:sp>
    </p:spTree>
    <p:extLst>
      <p:ext uri="{BB962C8B-B14F-4D97-AF65-F5344CB8AC3E}">
        <p14:creationId xmlns:p14="http://schemas.microsoft.com/office/powerpoint/2010/main" val="22252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6" y="188914"/>
            <a:ext cx="38830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4103687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9" y="3611563"/>
            <a:ext cx="388778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88914"/>
            <a:ext cx="41322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135188" y="2708275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Ordening</a:t>
            </a:r>
            <a:endParaRPr lang="nl-NL" sz="1400">
              <a:latin typeface="Arial" panose="020B0604020202020204" pitchFamily="34" charset="0"/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208213" y="594995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Infoscherm</a:t>
            </a:r>
            <a:br>
              <a:rPr lang="pt-BR" sz="1400">
                <a:latin typeface="Arial" panose="020B0604020202020204" pitchFamily="34" charset="0"/>
              </a:rPr>
            </a:br>
            <a:r>
              <a:rPr lang="pt-BR" sz="1200">
                <a:latin typeface="Arial" panose="020B0604020202020204" pitchFamily="34" charset="0"/>
              </a:rPr>
              <a:t>met java-applet</a:t>
            </a:r>
            <a:endParaRPr lang="nl-NL" sz="1200">
              <a:latin typeface="Arial" panose="020B0604020202020204" pitchFamily="34" charset="0"/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8904288" y="2708275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Getalvraag</a:t>
            </a:r>
            <a:endParaRPr lang="nl-NL" sz="1400">
              <a:latin typeface="Arial" panose="020B0604020202020204" pitchFamily="34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8001000" y="60198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400">
                <a:latin typeface="Arial" panose="020B0604020202020204" pitchFamily="34" charset="0"/>
              </a:rPr>
              <a:t>Aanwijzen</a:t>
            </a:r>
            <a:endParaRPr lang="nl-NL" sz="1400">
              <a:latin typeface="Arial" panose="020B060402020202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24000" y="65151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b="1" i="1">
                <a:latin typeface="Arial" panose="020B0604020202020204" pitchFamily="34" charset="0"/>
              </a:rPr>
              <a:t>WinToets &amp; didactiek</a:t>
            </a:r>
            <a:endParaRPr lang="nl-NL" sz="1600" b="1" i="1">
              <a:latin typeface="Arial" panose="020B0604020202020204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9144000" y="65151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i="1">
                <a:latin typeface="Arial" panose="020B0604020202020204" pitchFamily="34" charset="0"/>
              </a:rPr>
              <a:t>(c) drp, 2011</a:t>
            </a:r>
            <a:endParaRPr lang="nl-NL" sz="1600" i="1">
              <a:latin typeface="Arial" panose="020B0604020202020204" pitchFamily="34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114800" y="3124200"/>
            <a:ext cx="487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sz="1800">
                <a:latin typeface="Tahoma" panose="020B0604030504040204" pitchFamily="34" charset="0"/>
              </a:rPr>
              <a:t>... en van nog veel meer ...</a:t>
            </a:r>
          </a:p>
        </p:txBody>
      </p:sp>
    </p:spTree>
    <p:extLst>
      <p:ext uri="{BB962C8B-B14F-4D97-AF65-F5344CB8AC3E}">
        <p14:creationId xmlns:p14="http://schemas.microsoft.com/office/powerpoint/2010/main" val="3889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628775"/>
            <a:ext cx="640873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7772400" cy="1143000"/>
          </a:xfrm>
        </p:spPr>
        <p:txBody>
          <a:bodyPr/>
          <a:lstStyle/>
          <a:p>
            <a:pPr eaLnBrk="1" hangingPunct="1"/>
            <a:r>
              <a:rPr lang="nl-NL" sz="3600"/>
              <a:t>WT</a:t>
            </a:r>
            <a:r>
              <a:rPr lang="pt-BR" sz="3600"/>
              <a:t>Flash</a:t>
            </a:r>
            <a:r>
              <a:rPr lang="nl-NL" sz="3600"/>
              <a:t> 4.0:</a:t>
            </a:r>
            <a:r>
              <a:rPr lang="pt-BR" sz="3600"/>
              <a:t> : toetsuitslag in beeld</a:t>
            </a:r>
            <a:endParaRPr lang="nl-NL" sz="36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0" y="65151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b="1" i="1">
                <a:latin typeface="Arial" panose="020B0604020202020204" pitchFamily="34" charset="0"/>
              </a:rPr>
              <a:t>WinToets &amp; didactiek</a:t>
            </a:r>
            <a:endParaRPr lang="nl-NL" sz="1600" b="1" i="1">
              <a:latin typeface="Arial" panose="020B060402020202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144000" y="65151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600" i="1">
                <a:latin typeface="Arial" panose="020B0604020202020204" pitchFamily="34" charset="0"/>
              </a:rPr>
              <a:t>(c) drp, 2011</a:t>
            </a:r>
            <a:endParaRPr lang="nl-NL" sz="1600" i="1">
              <a:latin typeface="Arial" panose="020B0604020202020204" pitchFamily="34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1774825" y="4941888"/>
            <a:ext cx="2667000" cy="1306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1600">
                <a:latin typeface="Arial" panose="020B0604020202020204" pitchFamily="34" charset="0"/>
              </a:rPr>
              <a:t>Een uitslag wordt alleen</a:t>
            </a:r>
          </a:p>
          <a:p>
            <a:r>
              <a:rPr lang="pt-BR" sz="1600">
                <a:latin typeface="Arial" panose="020B0604020202020204" pitchFamily="34" charset="0"/>
              </a:rPr>
              <a:t>opgeslagen als er</a:t>
            </a:r>
          </a:p>
          <a:p>
            <a:r>
              <a:rPr lang="pt-BR" sz="1600">
                <a:latin typeface="Arial" panose="020B0604020202020204" pitchFamily="34" charset="0"/>
              </a:rPr>
              <a:t>SCORM actief is</a:t>
            </a:r>
            <a:endParaRPr lang="nl-NL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-86826"/>
            <a:ext cx="11527971" cy="714637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4543" y="4769249"/>
            <a:ext cx="793568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WT40X-02014-CMbTq-8RWwT-jUQao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7992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219</Words>
  <Application>Microsoft Office PowerPoint</Application>
  <PresentationFormat>Breedbeeld</PresentationFormat>
  <Paragraphs>61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Kantoorthema</vt:lpstr>
      <vt:lpstr>Wintoets</vt:lpstr>
      <vt:lpstr>Onderdelen WinToets 4.0</vt:lpstr>
      <vt:lpstr>Schilprogramma voor opstarten van onderdelem</vt:lpstr>
      <vt:lpstr>PowerPoint-presentatie</vt:lpstr>
      <vt:lpstr>WTMaak 4.0: meerkeuze-item maken</vt:lpstr>
      <vt:lpstr>PowerPoint-presentatie</vt:lpstr>
      <vt:lpstr>PowerPoint-presentatie</vt:lpstr>
      <vt:lpstr>WTFlash 4.0: : toetsuitslag in beeld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Wintoets</dc:title>
  <dc:creator>Linda le Grand</dc:creator>
  <cp:lastModifiedBy>Linda le Grand</cp:lastModifiedBy>
  <cp:revision>4</cp:revision>
  <dcterms:created xsi:type="dcterms:W3CDTF">2013-05-14T10:55:02Z</dcterms:created>
  <dcterms:modified xsi:type="dcterms:W3CDTF">2013-05-22T11:24:12Z</dcterms:modified>
</cp:coreProperties>
</file>